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f3c843ece2_2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f3c843ece2_2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f3c843ece2_2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f3c843ece2_2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f3c843ece2_2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f3c843ece2_2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f3c843ece2_3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f3c843ece2_3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f3c843ece2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f3c843ece2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f3c843ece2_3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f3c843ece2_3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f3c843ece2_3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f3c843ece2_3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f3c843ece2_3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f3c843ece2_3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f3c843ece2_3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f3c843ece2_3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f3c843ece2_3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f3c843ece2_3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f3c843ece2_3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f3c843ece2_3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3c843ece2_2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3c843ece2_2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f3c843ece2_3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f3c843ece2_3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f3c843ece2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f3c843ece2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f3c843ece2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f3c843ece2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f3c843ece2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f3c843ece2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3c843ece2_2_3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3c843ece2_2_3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f3c843ece2_2_3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f3c843ece2_2_3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f3c843ece2_2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f3c843ece2_2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3c843ece2_2_3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3c843ece2_2_3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7.png"/><Relationship Id="rId4" Type="http://schemas.openxmlformats.org/officeDocument/2006/relationships/image" Target="../media/image22.png"/><Relationship Id="rId5" Type="http://schemas.openxmlformats.org/officeDocument/2006/relationships/image" Target="../media/image2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Relationship Id="rId4" Type="http://schemas.openxmlformats.org/officeDocument/2006/relationships/image" Target="../media/image2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20.png"/><Relationship Id="rId6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2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3.png"/><Relationship Id="rId5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s" sz="3000"/>
              <a:t>HIGIENE Y SEGURIDAD DEL TRABAJO</a:t>
            </a:r>
            <a:endParaRPr sz="3000"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11700" y="2429725"/>
            <a:ext cx="8520600" cy="24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TRABAJO PRÁCTICO N°1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LEY NACIONAL N°19587 DE HIGIENE Y SEGURIDAD EN EL TRABAJO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/>
              <a:t>Integrantes del GRUPO 2: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sz="1100"/>
              <a:t>Marotta, Alejandro Adrián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sz="1100"/>
              <a:t>Santander, Franco Javier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sz="1100"/>
              <a:t>Soria Gava, Lucas Damián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Artículo 6</a:t>
            </a:r>
            <a:endParaRPr/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Las reglamentaciones de las condiciones de higiene de los ambientes de trabajo deberán considerar primordialmente: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a) características de diseño de plantas industriales, establecimientos, locales, centros y puestos de trabajo, maquinarias, equipos y procedimientos seguidos en el trabajo;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b) factores físicos: cubaje, ventilación, temperatura, carga térmica, presión, humedad, iluminación, ruidos, vibraciones y radiaciones ionizantes;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c) contaminación ambiental: agentes físicos y/o químicos y biológicos;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d) efluentes industriales.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ANÁLISIS ARTÍCULO 6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172700" y="650250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Diseño: Plantas</a:t>
            </a:r>
            <a:endParaRPr/>
          </a:p>
        </p:txBody>
      </p:sp>
      <p:pic>
        <p:nvPicPr>
          <p:cNvPr id="139" name="Google Shape;1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1275" y="1804050"/>
            <a:ext cx="5290774" cy="307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/>
          <p:nvPr>
            <p:ph idx="4294967295" type="body"/>
          </p:nvPr>
        </p:nvSpPr>
        <p:spPr>
          <a:xfrm>
            <a:off x="235875" y="101100"/>
            <a:ext cx="8520600" cy="433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Diseño: Puestos de trabajo. Caso de Oficinistas o Programadores.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5" name="Google Shape;1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4975" y="894350"/>
            <a:ext cx="5734050" cy="381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5963" y="1024375"/>
            <a:ext cx="6572075" cy="385372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Diseño: Maquinaria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6850" y="38288"/>
            <a:ext cx="3671320" cy="506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7275" y="152400"/>
            <a:ext cx="562946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6600" y="784300"/>
            <a:ext cx="7090800" cy="40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F</a:t>
            </a:r>
            <a:r>
              <a:rPr lang="es"/>
              <a:t>actores físicos: Caso datacenter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850" y="531550"/>
            <a:ext cx="8350299" cy="376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Factores ambientales: Ruido</a:t>
            </a:r>
            <a:endParaRPr/>
          </a:p>
        </p:txBody>
      </p:sp>
      <p:pic>
        <p:nvPicPr>
          <p:cNvPr id="178" name="Google Shape;17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325" y="2174388"/>
            <a:ext cx="1809750" cy="198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2025" y="2174400"/>
            <a:ext cx="3522131" cy="1981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89099" y="1823100"/>
            <a:ext cx="2189675" cy="292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Contexto Político: 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0000"/>
          </a:bodyPr>
          <a:lstStyle/>
          <a:p>
            <a:pPr indent="-308610" lvl="0" marL="457200" rtl="0" algn="just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Se trata de una ley-decreto de la Revolución Argentina, nombre con el que se autodenominó la dictadura cívico-militar que derrocó al presidente Arturo Illia, mediante el golpe de Estado del 28 de junio de 1966, que duró hasta el año 1973.</a:t>
            </a:r>
            <a:endParaRPr/>
          </a:p>
          <a:p>
            <a:pPr indent="0" lvl="0" marL="457200" rtl="0" algn="just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8610" lvl="0" marL="457200" rtl="0" algn="just">
              <a:spcBef>
                <a:spcPts val="150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Pese a que se trata de una ley emanada de un gobierno dictatorial, aún sigue vigente al igual que su principal reglamento, el decreto 351/79.</a:t>
            </a:r>
            <a:endParaRPr/>
          </a:p>
          <a:p>
            <a:pPr indent="0" lvl="0" marL="457200" rtl="0" algn="just">
              <a:spcBef>
                <a:spcPts val="15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8610" lvl="0" marL="457200" rtl="0" algn="just">
              <a:spcBef>
                <a:spcPts val="150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Otorga al Poder Ejecutivo poderes para tomar decisiones en materia de higiene y seguridad en el trabajo.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2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Factores ambientales: Luz</a:t>
            </a:r>
            <a:endParaRPr/>
          </a:p>
        </p:txBody>
      </p:sp>
      <p:pic>
        <p:nvPicPr>
          <p:cNvPr id="186" name="Google Shape;18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400" y="1937663"/>
            <a:ext cx="2890700" cy="289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3925" y="2440763"/>
            <a:ext cx="3994575" cy="224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3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Factores </a:t>
            </a:r>
            <a:r>
              <a:rPr lang="es"/>
              <a:t>Químicos</a:t>
            </a:r>
            <a:endParaRPr/>
          </a:p>
        </p:txBody>
      </p:sp>
      <p:sp>
        <p:nvSpPr>
          <p:cNvPr id="193" name="Google Shape;193;p33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Campanas en Laboratorios		             Control de desechos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4" name="Google Shape;19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875" y="2459125"/>
            <a:ext cx="3677450" cy="246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5625" y="2647288"/>
            <a:ext cx="4572000" cy="20932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Artículo</a:t>
            </a:r>
            <a:r>
              <a:rPr lang="es"/>
              <a:t> 2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10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A los efectos de la presente ley los términos "establecimiento", "explotación", "centro de trabajo" o "puesto de trabajo" designan todo lugar destinado a la realización o donde se realicen tareas de cualquier índole o naturaleza con la presencia permanente, circunstancial, transitoria o eventual de personas físicas y a los depósitos y dependencias anexas de todo tipo en que las mismas deban permanecer o a los que asistan o concurran por el hecho o en ocasión del trabajo o con el consentimiento expreso o tácito del principal. El término empleador designa a la persona, física o jurídica, privada o pública, que utiliza la actividad de una o más personas en virtud de un contrato o relación de trabajo.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/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ANÁLISIS </a:t>
            </a:r>
            <a:r>
              <a:rPr lang="es"/>
              <a:t>ARTÍCULO</a:t>
            </a:r>
            <a:r>
              <a:rPr lang="es"/>
              <a:t> 2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460950" y="7072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Lugar de trabajo: Principal</a:t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37">
            <a:off x="58825" y="2632965"/>
            <a:ext cx="2690125" cy="1870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59026" y="2632949"/>
            <a:ext cx="3083588" cy="187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52702" y="2632052"/>
            <a:ext cx="3083599" cy="187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5376" y="266932"/>
            <a:ext cx="2902758" cy="2177069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2925" y="2748975"/>
            <a:ext cx="2959425" cy="2177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4">
            <a:off x="5292925" y="266931"/>
            <a:ext cx="2901476" cy="2177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26025" y="2748975"/>
            <a:ext cx="2901450" cy="2177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Lugar de trabajo: Depósito</a:t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904" y="2103375"/>
            <a:ext cx="4546975" cy="227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9829" y="2103375"/>
            <a:ext cx="3815560" cy="2276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Lugar de trabajo: Anexo</a:t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3675" y="898587"/>
            <a:ext cx="2732786" cy="200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9350" y="883975"/>
            <a:ext cx="2732775" cy="203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 rotWithShape="1">
          <a:blip r:embed="rId5">
            <a:alphaModFix/>
          </a:blip>
          <a:srcRect b="0" l="23013" r="11309" t="0"/>
          <a:stretch/>
        </p:blipFill>
        <p:spPr>
          <a:xfrm>
            <a:off x="2456850" y="3020325"/>
            <a:ext cx="3766001" cy="191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Empleador</a:t>
            </a:r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1815" y="2164397"/>
            <a:ext cx="4380375" cy="255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